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23"/>
  </p:notesMasterIdLst>
  <p:sldIdLst>
    <p:sldId id="359" r:id="rId3"/>
    <p:sldId id="391" r:id="rId4"/>
    <p:sldId id="383" r:id="rId5"/>
    <p:sldId id="394" r:id="rId6"/>
    <p:sldId id="379" r:id="rId7"/>
    <p:sldId id="397" r:id="rId8"/>
    <p:sldId id="407" r:id="rId9"/>
    <p:sldId id="408" r:id="rId10"/>
    <p:sldId id="410" r:id="rId11"/>
    <p:sldId id="411" r:id="rId12"/>
    <p:sldId id="401" r:id="rId13"/>
    <p:sldId id="402" r:id="rId14"/>
    <p:sldId id="416" r:id="rId15"/>
    <p:sldId id="403" r:id="rId16"/>
    <p:sldId id="404" r:id="rId17"/>
    <p:sldId id="414" r:id="rId18"/>
    <p:sldId id="415" r:id="rId19"/>
    <p:sldId id="412" r:id="rId20"/>
    <p:sldId id="413" r:id="rId21"/>
    <p:sldId id="33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ssistant Light" panose="020B0604020202020204" charset="-79"/>
      <p:regular r:id="rId28"/>
      <p:bold r:id="rId29"/>
    </p:embeddedFont>
    <p:embeddedFont>
      <p:font typeface="Nunito Sans ExtraBold" panose="020B0604020202020204" charset="-94"/>
      <p:bold r:id="rId30"/>
      <p:boldItalic r:id="rId31"/>
    </p:embeddedFont>
    <p:embeddedFont>
      <p:font typeface="Nunito Sans" panose="020B0604020202020204" charset="-94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hesabı" initials="Mh" lastIdx="1" clrIdx="0">
    <p:extLst>
      <p:ext uri="{19B8F6BF-5375-455C-9EA6-DF929625EA0E}">
        <p15:presenceInfo xmlns:p15="http://schemas.microsoft.com/office/powerpoint/2012/main" userId="618e9d96ebaae2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A78"/>
    <a:srgbClr val="FFFFFF"/>
    <a:srgbClr val="E20000"/>
    <a:srgbClr val="14CA18"/>
    <a:srgbClr val="0D7F10"/>
    <a:srgbClr val="C4E59F"/>
    <a:srgbClr val="FF9933"/>
    <a:srgbClr val="14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9" autoAdjust="0"/>
    <p:restoredTop sz="94095" autoAdjust="0"/>
  </p:normalViewPr>
  <p:slideViewPr>
    <p:cSldViewPr snapToGrid="0">
      <p:cViewPr varScale="1">
        <p:scale>
          <a:sx n="120" d="100"/>
          <a:sy n="120" d="100"/>
        </p:scale>
        <p:origin x="816" y="102"/>
      </p:cViewPr>
      <p:guideLst>
        <p:guide pos="5760"/>
        <p:guide pos="4215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9632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2. Birimiz Hepimiz, Şimdi Okullar Tertemiz!</a:t>
            </a:r>
            <a:b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</a:b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3. Okul Aile Birlikte, Tertemiz Bugünlere!</a:t>
            </a:r>
          </a:p>
          <a:p>
            <a:pPr marL="158750" indent="0">
              <a:buNone/>
            </a:pPr>
            <a:r>
              <a:rPr lang="tr-TR" sz="1100" b="1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4. Temizse Çocuklar,</a:t>
            </a: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 Yarınlar Parlar!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5. Temiz Okullar, Parlak Yarınlar!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6. Tertemiz Yarınlar, Çocuklardan Başlar!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7. Birimiz Hepimiz, Şimdi Okullar Temiz!</a:t>
            </a:r>
          </a:p>
          <a:p>
            <a:pPr marL="158750" indent="0">
              <a:buNone/>
            </a:pPr>
            <a:r>
              <a:rPr lang="tr-TR" sz="1100" b="1" baseline="0" dirty="0">
                <a:solidFill>
                  <a:srgbClr val="143A78"/>
                </a:solidFill>
                <a:latin typeface="Calibri" pitchFamily="34" charset="0"/>
                <a:cs typeface="Calibri" pitchFamily="34" charset="0"/>
              </a:rPr>
              <a:t>8. Okul Aile Birlikte,  Tertemiz Bugünlere!</a:t>
            </a:r>
          </a:p>
          <a:p>
            <a:pPr marL="158750" indent="0">
              <a:buNone/>
            </a:pPr>
            <a:endParaRPr lang="tr-TR" sz="1100" b="1" baseline="0" dirty="0">
              <a:solidFill>
                <a:srgbClr val="143A78"/>
              </a:solidFill>
              <a:latin typeface="Calibri" pitchFamily="34" charset="0"/>
              <a:cs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078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3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77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94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779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76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529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26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8301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1781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37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 userDrawn="1">
  <p:cSld name="CUSTOM_15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 flipH="1">
            <a:off x="4837390" y="903514"/>
            <a:ext cx="3479295" cy="33201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 dirty="0"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729341" y="903514"/>
            <a:ext cx="3208673" cy="33201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7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DE9333-9BE5-86C5-CB56-9D5A8E36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74BF80-1A5B-D163-85DD-F7D6F0D32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D7D9352-96BF-F958-A4D8-472DD9B1E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FBEE0D-786B-86CA-62E1-B6286642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10D15FC-83D2-30B5-C47F-15DCE339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AA6B907-BAF5-4736-402D-EB9732DD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998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3686F-933C-1967-8EAC-8B89BAF2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F95185-0621-B4A5-023C-B9B10214D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A043FB-3076-47B5-E348-6458CB4C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7B3861-0009-80E0-F5A8-1AD7E738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F9A67EE-6D38-010B-2080-F313F5949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99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0E255C9-5A2E-3E89-7037-86B87CCF0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66F41E9-94E6-6DE3-C8FC-3744BD73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A859E7D-352B-EF9C-04C9-C3FB7664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D724DD-0D08-32A3-6CB9-48D1775A9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418FFA-0B49-668D-142D-F0871839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530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D7BA152-4042-5669-74F6-BCA9D010D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6188FCE-274B-1115-2068-55B9D4667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E387A2-643A-D595-E464-65F3DBBF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DC53F9-C626-137D-895A-77EB6A63A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D7E579E-E30A-367D-543A-660176F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773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B8C17C-435F-0F34-4A1F-151A1CD3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743A68-F6B0-EEEB-7EF7-C04619BC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E0F64C7-B84B-6804-2FE8-09AFF71F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39194CE-2B5F-3662-E03B-83405572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896C6D-DD5B-67C5-76DC-85777F3E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681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3DC21C-A180-32E9-7D25-D5A116D64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19C4EA7-DC73-FF41-5C60-C8939D236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75291BC-89B6-4EBC-695E-F8E2770A8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464212-2DC8-C1B3-2D76-EB3E40CC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EEADC73-197F-DE8C-88AB-9B8E0FAE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12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6215DA-B8D8-AC1F-3EEC-E67045CD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A8EDAB-F6D7-2F6F-A70B-DA93138D0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4B7D1C3-D64B-A337-57BD-19ABCAC10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5AEE702-9D94-1C9D-642D-F0581CE94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F5D90-D8EE-6EA3-8F8A-C8B308998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5FE6E0F-574C-D280-D7ED-144DB550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64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A9F1D4-A108-FA1C-8FE4-F039E1123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B68CCFE-F24A-FD7D-B2F8-2CB366E4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6FA303-D33B-487C-1264-6FF165175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6120DF-0EB2-4CF0-0953-D5529833C7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23FDAA5-B1A4-6A4E-9007-5758D9E5A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FFEAE25-8B55-32AD-2F31-B4ED85CD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74B2BB5-725C-97E9-808B-6D677CF6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DD3A998-09EE-C563-23C4-539433B9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>
            <a:extLst>
              <a:ext uri="{FF2B5EF4-FFF2-40B4-BE49-F238E27FC236}">
                <a16:creationId xmlns:a16="http://schemas.microsoft.com/office/drawing/2014/main" id="{F6B60DF6-674C-90B6-1E2B-E4D3506424F3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1" name="Dikdörtgen 10">
              <a:extLst>
                <a:ext uri="{FF2B5EF4-FFF2-40B4-BE49-F238E27FC236}">
                  <a16:creationId xmlns:a16="http://schemas.microsoft.com/office/drawing/2014/main" id="{E0080D15-9775-10D9-04E9-72A894C64F8F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2" name="Grup 11">
              <a:extLst>
                <a:ext uri="{FF2B5EF4-FFF2-40B4-BE49-F238E27FC236}">
                  <a16:creationId xmlns:a16="http://schemas.microsoft.com/office/drawing/2014/main" id="{CEE4C455-4C54-B735-029B-4060067E1284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3" name="Grup 5">
                <a:extLst>
                  <a:ext uri="{FF2B5EF4-FFF2-40B4-BE49-F238E27FC236}">
                    <a16:creationId xmlns:a16="http://schemas.microsoft.com/office/drawing/2014/main" id="{C7DC2661-2921-3261-9EC1-E7823CF07A08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5" name="Resim 3">
                  <a:extLst>
                    <a:ext uri="{FF2B5EF4-FFF2-40B4-BE49-F238E27FC236}">
                      <a16:creationId xmlns:a16="http://schemas.microsoft.com/office/drawing/2014/main" id="{00D21162-5CA8-7D7F-E6ED-6CE2CA748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6" name="Picture 6" descr="Image result for meb vektörel logo">
                  <a:extLst>
                    <a:ext uri="{FF2B5EF4-FFF2-40B4-BE49-F238E27FC236}">
                      <a16:creationId xmlns:a16="http://schemas.microsoft.com/office/drawing/2014/main" id="{3018D942-9EA7-ACBA-9A8D-F3DE003E38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DD14E819-038F-23D0-D74A-DE8523E809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9623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97056B-494F-3C8A-D73A-278667F7F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1035B01-3FC2-BA4A-1C2A-1A959FFB5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4F5CAD8-A65F-2BDB-964B-D85E5CCB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65DE632-FFDB-5441-8C4E-29B0C62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623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5B800834-1755-1678-A131-7A9201E3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200388-E50B-ED8A-EEBE-768271D9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DC6CA80-C373-16AD-7F3C-AEBCE100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8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F67A76-5C6F-4BD7-66DF-197755B4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87A909-DC02-8282-A8C3-D4619F61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CC25A4-1575-6EC9-75E6-050629A7A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D2CEF3-C307-80B9-7AE1-D9E3A389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A38B8D-683F-2FAD-E3F8-C5CE16FE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3CFC72-B3CC-9DF9-4C42-6F10DF170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54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278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 dirty="0"/>
          </a:p>
        </p:txBody>
      </p:sp>
      <p:grpSp>
        <p:nvGrpSpPr>
          <p:cNvPr id="11" name="Grup 10">
            <a:extLst>
              <a:ext uri="{FF2B5EF4-FFF2-40B4-BE49-F238E27FC236}">
                <a16:creationId xmlns:a16="http://schemas.microsoft.com/office/drawing/2014/main" id="{27FA60F0-F3C2-FACA-AD38-39522B47CC2A}"/>
              </a:ext>
            </a:extLst>
          </p:cNvPr>
          <p:cNvGrpSpPr/>
          <p:nvPr userDrawn="1"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>
              <a:extLst>
                <a:ext uri="{FF2B5EF4-FFF2-40B4-BE49-F238E27FC236}">
                  <a16:creationId xmlns:a16="http://schemas.microsoft.com/office/drawing/2014/main" id="{8917CE56-B432-5D14-7FA5-54171C94689E}"/>
                </a:ext>
              </a:extLst>
            </p:cNvPr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>
              <a:extLst>
                <a:ext uri="{FF2B5EF4-FFF2-40B4-BE49-F238E27FC236}">
                  <a16:creationId xmlns:a16="http://schemas.microsoft.com/office/drawing/2014/main" id="{6D06BA55-A005-E668-7338-4F3E9203FD49}"/>
                </a:ext>
              </a:extLst>
            </p:cNvPr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1C5BF4CF-152D-5DAA-F00A-1CCE193F7371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6" name="Resim 3">
                  <a:extLst>
                    <a:ext uri="{FF2B5EF4-FFF2-40B4-BE49-F238E27FC236}">
                      <a16:creationId xmlns:a16="http://schemas.microsoft.com/office/drawing/2014/main" id="{98348772-3678-6347-735D-6424137F3B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17" name="Picture 6" descr="Image result for meb vektörel logo">
                  <a:extLst>
                    <a:ext uri="{FF2B5EF4-FFF2-40B4-BE49-F238E27FC236}">
                      <a16:creationId xmlns:a16="http://schemas.microsoft.com/office/drawing/2014/main" id="{7A21B96F-02C8-2571-394A-F1E706CD2B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>
                <a:extLst>
                  <a:ext uri="{FF2B5EF4-FFF2-40B4-BE49-F238E27FC236}">
                    <a16:creationId xmlns:a16="http://schemas.microsoft.com/office/drawing/2014/main" id="{F59B240E-207D-282A-F038-8C1020AFEE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11112E3-B1D7-452B-21D6-FCA6F0B9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CF311C-21C9-FD70-717C-82D6566B0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F47863-4F3D-50DB-5B11-2EFDDD61F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05A4-8A14-4E63-86D0-CCFEC5C07518}" type="datetimeFigureOut">
              <a:rPr lang="tr-TR" smtClean="0"/>
              <a:t>14.02.2024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ADCF34-7553-C622-CF12-43CBE170F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5BAD8-345F-C589-DEDF-9D0D125D6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FEBFE-B4F8-4D7E-BC49-D4AFED68D09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2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49578" y="1331845"/>
            <a:ext cx="816762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</a:rPr>
              <a:t>Proje</a:t>
            </a:r>
            <a:r>
              <a:rPr lang="tr-TR" sz="2400" dirty="0">
                <a:solidFill>
                  <a:srgbClr val="143A78"/>
                </a:solidFill>
              </a:rPr>
              <a:t> </a:t>
            </a:r>
            <a:r>
              <a:rPr lang="tr-TR" sz="2400" b="1" dirty="0">
                <a:ln w="1905"/>
                <a:solidFill>
                  <a:srgbClr val="143A7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Nunito Sans ExtraBold"/>
                <a:cs typeface="Calibri" panose="020F0502020204030204" pitchFamily="34" charset="0"/>
                <a:sym typeface="Nunito Sans ExtraBold"/>
              </a:rPr>
              <a:t>Adı</a:t>
            </a:r>
          </a:p>
          <a:p>
            <a:pPr algn="ctr"/>
            <a:endParaRPr lang="tr-TR" dirty="0"/>
          </a:p>
          <a:p>
            <a:pPr algn="ctr"/>
            <a:endParaRPr lang="tr-TR" dirty="0"/>
          </a:p>
          <a:p>
            <a:r>
              <a:rPr lang="tr-TR" sz="2800" b="1" dirty="0">
                <a:solidFill>
                  <a:srgbClr val="143A78"/>
                </a:solidFill>
              </a:rPr>
              <a:t>TERTEMİZ YARINLAR OKULLARDAN BAŞLAR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ZAMANLAMA / KAMPANYA TAKVİMİ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4"/>
            <a:ext cx="6423705" cy="317295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2923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F835B12A-F27A-B01A-31B3-998753791259}"/>
              </a:ext>
            </a:extLst>
          </p:cNvPr>
          <p:cNvSpPr txBox="1"/>
          <p:nvPr/>
        </p:nvSpPr>
        <p:spPr>
          <a:xfrm>
            <a:off x="3516061" y="980709"/>
            <a:ext cx="1901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tr-TR" sz="28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UYGULAMA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99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623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32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2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Uygulama aşamasında yapılan çalışmalar, faaliyetler, etkinlikler bu bölümde yer alacaktır (kampanya kapsamında kullanılan tanıtım materyalleri, duyuru etkinlikleri, eğitimler, geziler, ziyaretler gibi</a:t>
            </a:r>
            <a:r>
              <a:rPr lang="tr-TR" sz="2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sz="28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21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46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948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0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2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651305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FAALİYETLER / ETKİNLİKLER</a:t>
            </a:r>
            <a:endParaRPr lang="en-GB" sz="16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2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FA05F3B-C584-009C-9621-79EFE5A6EC4C}"/>
              </a:ext>
            </a:extLst>
          </p:cNvPr>
          <p:cNvSpPr txBox="1"/>
          <p:nvPr/>
        </p:nvSpPr>
        <p:spPr>
          <a:xfrm>
            <a:off x="3022338" y="980709"/>
            <a:ext cx="2888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5.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SONUÇ VE DEĞERLENDİRME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79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06452" y="386293"/>
            <a:ext cx="4883314" cy="4834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SONUÇ VE DEĞERLENDİRME</a:t>
            </a:r>
            <a:endParaRPr lang="en-GB" sz="28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2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Kampanya ile elde edilen kazanımlar burada yer alacaktır. Sonuç bölümü; mevcut durum ile ulaşılan durumu ortaya koyacak biçimde ele alınmalıdır. </a:t>
            </a:r>
          </a:p>
        </p:txBody>
      </p:sp>
    </p:spTree>
    <p:extLst>
      <p:ext uri="{BB962C8B-B14F-4D97-AF65-F5344CB8AC3E}">
        <p14:creationId xmlns:p14="http://schemas.microsoft.com/office/powerpoint/2010/main" val="53035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2A7B073-4782-D25C-64BB-4E9A4C624EB8}"/>
              </a:ext>
            </a:extLst>
          </p:cNvPr>
          <p:cNvSpPr txBox="1"/>
          <p:nvPr/>
        </p:nvSpPr>
        <p:spPr>
          <a:xfrm>
            <a:off x="3177825" y="980709"/>
            <a:ext cx="2577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1.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KAMPANYANIN KÜNYESİ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5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3186441" y="2049116"/>
            <a:ext cx="2771117" cy="90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Teşekkür ederiz…</a:t>
            </a:r>
            <a:endParaRPr lang="en-GB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0" y="4529798"/>
            <a:ext cx="9144000" cy="612741"/>
            <a:chOff x="0" y="4529798"/>
            <a:chExt cx="9144000" cy="612741"/>
          </a:xfrm>
        </p:grpSpPr>
        <p:sp>
          <p:nvSpPr>
            <p:cNvPr id="12" name="Dikdörtgen 11"/>
            <p:cNvSpPr/>
            <p:nvPr/>
          </p:nvSpPr>
          <p:spPr>
            <a:xfrm>
              <a:off x="0" y="4529798"/>
              <a:ext cx="9144000" cy="612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13" name="Grup 12"/>
            <p:cNvGrpSpPr/>
            <p:nvPr/>
          </p:nvGrpSpPr>
          <p:grpSpPr>
            <a:xfrm>
              <a:off x="3530986" y="4529798"/>
              <a:ext cx="2214452" cy="612741"/>
              <a:chOff x="3377187" y="4293742"/>
              <a:chExt cx="2753207" cy="778458"/>
            </a:xfrm>
          </p:grpSpPr>
          <p:grpSp>
            <p:nvGrpSpPr>
              <p:cNvPr id="14" name="Grup 5">
                <a:extLst>
                  <a:ext uri="{FF2B5EF4-FFF2-40B4-BE49-F238E27FC236}">
                    <a16:creationId xmlns:a16="http://schemas.microsoft.com/office/drawing/2014/main" id="{F57332BD-BCE7-4A1E-AA59-A99F042DF750}"/>
                  </a:ext>
                </a:extLst>
              </p:cNvPr>
              <p:cNvGrpSpPr/>
              <p:nvPr/>
            </p:nvGrpSpPr>
            <p:grpSpPr>
              <a:xfrm>
                <a:off x="3377187" y="4508692"/>
                <a:ext cx="2753207" cy="492190"/>
                <a:chOff x="-2891336" y="5896326"/>
                <a:chExt cx="3570366" cy="656254"/>
              </a:xfrm>
            </p:grpSpPr>
            <p:pic>
              <p:nvPicPr>
                <p:cNvPr id="19" name="Resim 3">
                  <a:extLst>
                    <a:ext uri="{FF2B5EF4-FFF2-40B4-BE49-F238E27FC236}">
                      <a16:creationId xmlns:a16="http://schemas.microsoft.com/office/drawing/2014/main" id="{FBC40FC8-D67E-430C-B20E-4779F71B12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5897" y="6103961"/>
                  <a:ext cx="1044927" cy="332255"/>
                </a:xfrm>
                <a:prstGeom prst="rect">
                  <a:avLst/>
                </a:prstGeom>
              </p:spPr>
            </p:pic>
            <p:pic>
              <p:nvPicPr>
                <p:cNvPr id="20" name="Picture 6" descr="Image result for meb vektörel logo">
                  <a:extLst>
                    <a:ext uri="{FF2B5EF4-FFF2-40B4-BE49-F238E27FC236}">
                      <a16:creationId xmlns:a16="http://schemas.microsoft.com/office/drawing/2014/main" id="{BB362A6A-EDD9-42C7-8D56-72996C9A9E3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891336" y="5896326"/>
                  <a:ext cx="656253" cy="6562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843" t="19167" r="37576" b="31000"/>
              <a:stretch/>
            </p:blipFill>
            <p:spPr bwMode="auto">
              <a:xfrm>
                <a:off x="4318781" y="4293742"/>
                <a:ext cx="682648" cy="778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2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009316"/>
            <a:ext cx="7363770" cy="31248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İl/İlçe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Okul Adı		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Öğretmenin Adı Soyadı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kumimoji="0" lang="tr-TR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Amacı	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Kampanyanın Hedef Kitlesi	:</a:t>
            </a:r>
          </a:p>
          <a:p>
            <a:pPr marL="0" indent="0" algn="l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1400" b="1" kern="12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Sosyal Paydaşlar/İş Birlikleri	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tabLst/>
              <a:defRPr/>
            </a:pPr>
            <a:endParaRPr kumimoji="0" lang="tr-TR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06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150A054-5DAA-00F9-B1E0-8B0F69395B3B}"/>
              </a:ext>
            </a:extLst>
          </p:cNvPr>
          <p:cNvSpPr txBox="1"/>
          <p:nvPr/>
        </p:nvSpPr>
        <p:spPr>
          <a:xfrm>
            <a:off x="3166608" y="980709"/>
            <a:ext cx="26003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2.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MEVCUT DURUM TESPİTİ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84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785965" y="624833"/>
            <a:ext cx="6465624" cy="567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 dirty="0">
                <a:ln w="1905"/>
                <a:solidFill>
                  <a:schemeClr val="tx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MEVCUT DURUM TESPİTİ</a:t>
            </a:r>
            <a:endParaRPr lang="en-GB" sz="32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4294967295"/>
          </p:nvPr>
        </p:nvSpPr>
        <p:spPr>
          <a:xfrm flipH="1">
            <a:off x="706453" y="1455089"/>
            <a:ext cx="7363770" cy="26790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  <a:defRPr/>
            </a:pPr>
            <a:r>
              <a:rPr lang="tr-TR" sz="2800" dirty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Mevcut durum tespit edilirken yapılan çalışmalara ve kullanılan araçlara yer verilecektir (fotoğraf, anket, röportaj gibi</a:t>
            </a:r>
            <a:r>
              <a:rPr lang="tr-TR" sz="2800" dirty="0" smtClean="0">
                <a:solidFill>
                  <a:schemeClr val="bg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tr-TR" sz="2800" dirty="0"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BF4EE93E-AFA2-1092-36E7-87BED6886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3" t="19167" r="37576" b="31000"/>
          <a:stretch/>
        </p:blipFill>
        <p:spPr bwMode="auto">
          <a:xfrm>
            <a:off x="3516059" y="2220899"/>
            <a:ext cx="2006060" cy="22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2A24230-4C31-5A9C-C3AD-3385CA75A375}"/>
              </a:ext>
            </a:extLst>
          </p:cNvPr>
          <p:cNvSpPr txBox="1"/>
          <p:nvPr/>
        </p:nvSpPr>
        <p:spPr>
          <a:xfrm>
            <a:off x="3516061" y="980709"/>
            <a:ext cx="19014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2">
                    <a:lumMod val="75000"/>
                  </a:schemeClr>
                </a:solidFill>
              </a:rPr>
              <a:t>3. BÖLÜM</a:t>
            </a:r>
          </a:p>
          <a:p>
            <a:pPr marL="514350" indent="-514350" algn="ctr">
              <a:buAutoNum type="arabicPeriod"/>
            </a:pP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18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PLANLAMA</a:t>
            </a:r>
            <a:endParaRPr lang="tr-T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72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KONUSU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130530"/>
            <a:ext cx="3868737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130530"/>
            <a:ext cx="3887788" cy="3373437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KAMPANYANIN AMACI</a:t>
            </a:r>
          </a:p>
        </p:txBody>
      </p:sp>
    </p:spTree>
    <p:extLst>
      <p:ext uri="{BB962C8B-B14F-4D97-AF65-F5344CB8AC3E}">
        <p14:creationId xmlns:p14="http://schemas.microsoft.com/office/powerpoint/2010/main" val="397097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  <a:buFont typeface="Arial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KAMPANYANIN HEDEF KİTLESİ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268413"/>
            <a:ext cx="3868737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68C466A-7152-75F0-1E22-8F9A40A69A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268413"/>
            <a:ext cx="3887788" cy="3216501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6DD8294-CAC3-F963-50E2-D3AFF02466FA}"/>
              </a:ext>
            </a:extLst>
          </p:cNvPr>
          <p:cNvSpPr txBox="1"/>
          <p:nvPr/>
        </p:nvSpPr>
        <p:spPr>
          <a:xfrm>
            <a:off x="4572000" y="501650"/>
            <a:ext cx="38877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400"/>
            </a:pP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SOSYAL PAYDAŞLAR / Kampanya </a:t>
            </a:r>
            <a:b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lang="tr-TR" sz="1600" b="1" kern="120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Kapsamında Yapılan İş Birlikleri</a:t>
            </a:r>
          </a:p>
        </p:txBody>
      </p:sp>
    </p:spTree>
    <p:extLst>
      <p:ext uri="{BB962C8B-B14F-4D97-AF65-F5344CB8AC3E}">
        <p14:creationId xmlns:p14="http://schemas.microsoft.com/office/powerpoint/2010/main" val="38648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A62627-95C3-BDF0-067D-9079B858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501650"/>
            <a:ext cx="3868737" cy="3385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400"/>
            </a:pPr>
            <a:r>
              <a:rPr lang="tr-TR" sz="1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TEMEL MESAJLAR</a:t>
            </a:r>
            <a:endParaRPr lang="tr-TR" sz="1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224EEF0-A853-24C9-1178-ECA838AB2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0148" y="1268413"/>
            <a:ext cx="6423705" cy="3201987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0972951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12675</TotalTime>
  <Words>247</Words>
  <Application>Microsoft Office PowerPoint</Application>
  <PresentationFormat>Ekran Gösterisi (16:9)</PresentationFormat>
  <Paragraphs>49</Paragraphs>
  <Slides>20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Calibri</vt:lpstr>
      <vt:lpstr>Assistant Light</vt:lpstr>
      <vt:lpstr>Nunito Sans ExtraBold</vt:lpstr>
      <vt:lpstr>Nunito Sans</vt:lpstr>
      <vt:lpstr>Arial</vt:lpstr>
      <vt:lpstr>Calibri Light</vt:lpstr>
      <vt:lpstr>Marketing Newsletter</vt:lpstr>
      <vt:lpstr>Özel Tasarım</vt:lpstr>
      <vt:lpstr>PowerPoint Sunusu</vt:lpstr>
      <vt:lpstr>PowerPoint Sunusu</vt:lpstr>
      <vt:lpstr>PowerPoint Sunusu</vt:lpstr>
      <vt:lpstr>PowerPoint Sunusu</vt:lpstr>
      <vt:lpstr>MEVCUT DURUM TESPİTİ</vt:lpstr>
      <vt:lpstr>PowerPoint Sunusu</vt:lpstr>
      <vt:lpstr>KAMPANYANIN KONUSU</vt:lpstr>
      <vt:lpstr>KAMPANYANIN HEDEF KİTLESİ</vt:lpstr>
      <vt:lpstr>TEMEL MESAJLAR</vt:lpstr>
      <vt:lpstr>ZAMANLAMA / KAMPANYA TAKVİMİ</vt:lpstr>
      <vt:lpstr>PowerPoint Sunusu</vt:lpstr>
      <vt:lpstr>FAALİYETLER / ETKİNLİKLER</vt:lpstr>
      <vt:lpstr>FAALİYETLER / ETKİNLİKLER</vt:lpstr>
      <vt:lpstr>FAALİYETLER / ETKİNLİKLER</vt:lpstr>
      <vt:lpstr>FAALİYETLER / ETKİNLİKLER</vt:lpstr>
      <vt:lpstr>FAALİYETLER / ETKİNLİKLER</vt:lpstr>
      <vt:lpstr>FAALİYETLER / ETKİNLİKLER</vt:lpstr>
      <vt:lpstr>PowerPoint Sunusu</vt:lpstr>
      <vt:lpstr>SONUÇ VE DEĞERLENDİRME</vt:lpstr>
      <vt:lpstr>Teşekkür ederiz…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Elif</dc:creator>
  <cp:lastModifiedBy>dell</cp:lastModifiedBy>
  <cp:revision>414</cp:revision>
  <dcterms:modified xsi:type="dcterms:W3CDTF">2024-02-14T10:58:30Z</dcterms:modified>
</cp:coreProperties>
</file>